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3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C867BE-30AC-B318-F226-A828510398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de-D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A28317D-9AED-6B35-F71C-DE31C20B93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de-D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470C80-55E4-F596-3223-627F69E65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18700-6181-4053-9C40-9E67D14E5E42}" type="datetimeFigureOut">
              <a:rPr lang="de-DE" smtClean="0"/>
              <a:t>06.06.2022</a:t>
            </a:fld>
            <a:endParaRPr lang="de-D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9CBA30-03BF-51DC-DC5C-6923DA3F9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E265E4-DEB2-6D54-8828-6018628C2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A66B8-3A34-4313-97A0-37B8CB946351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4224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ABA009-DA85-F0B1-3760-77FF3915A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de-D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2421175-EF25-8C2A-6067-906FC9C84E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de-D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502338-A9F8-FE6C-7874-EC027DC44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18700-6181-4053-9C40-9E67D14E5E42}" type="datetimeFigureOut">
              <a:rPr lang="de-DE" smtClean="0"/>
              <a:t>06.06.2022</a:t>
            </a:fld>
            <a:endParaRPr lang="de-D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167372-15BD-9E0E-A550-BAB171708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581225-4B92-BCBE-DF2D-F112A792F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A66B8-3A34-4313-97A0-37B8CB946351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83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EF2871-60D8-3BC7-C469-719C433B51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de-D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D7FA7FB-EB14-DFB3-B55D-88941ACCB0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de-D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5ACC7D-1C00-890B-91C7-FA2069CDE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18700-6181-4053-9C40-9E67D14E5E42}" type="datetimeFigureOut">
              <a:rPr lang="de-DE" smtClean="0"/>
              <a:t>06.06.2022</a:t>
            </a:fld>
            <a:endParaRPr lang="de-D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586478-833C-FDD1-844F-32FD30F23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A7D71C-CF7D-490E-231A-1BD651B0F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A66B8-3A34-4313-97A0-37B8CB946351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0001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BEA5BE-DDFE-0E60-303F-C1293F366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de-D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AE6D47-0ED5-3E23-303D-C166120279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de-D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1BB5E1-3D3E-3EB2-49D7-9B826B306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18700-6181-4053-9C40-9E67D14E5E42}" type="datetimeFigureOut">
              <a:rPr lang="de-DE" smtClean="0"/>
              <a:t>06.06.2022</a:t>
            </a:fld>
            <a:endParaRPr lang="de-D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9EA8CE-3A41-43CA-4618-6897C1195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AAC647-76D2-0B36-E6BF-DC94144A3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A66B8-3A34-4313-97A0-37B8CB946351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363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A6ABA1-F3B3-9861-5F52-509AA3D7F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de-D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942BB9B-5844-4553-3391-C4CDC6D56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A487DD-B9AE-EE96-2165-63765FFFE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18700-6181-4053-9C40-9E67D14E5E42}" type="datetimeFigureOut">
              <a:rPr lang="de-DE" smtClean="0"/>
              <a:t>06.06.2022</a:t>
            </a:fld>
            <a:endParaRPr lang="de-D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A2862F-CD15-5D7A-A3E2-85D614297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F466CD-64E6-0043-E163-964A42BB0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A66B8-3A34-4313-97A0-37B8CB946351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0560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BFBDB0-6C42-49CC-C5B3-54014A351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de-D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292CDA-D54C-3894-7FC6-B5B3D689F8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de-D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C6E0791-18B3-B16E-46A0-3B1B468C9F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de-D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EF3F732-98C6-02F8-CA1A-C227CCB6D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18700-6181-4053-9C40-9E67D14E5E42}" type="datetimeFigureOut">
              <a:rPr lang="de-DE" smtClean="0"/>
              <a:t>06.06.2022</a:t>
            </a:fld>
            <a:endParaRPr lang="de-D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9E2A260-EFF9-B656-93FB-75D11DFE8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2E833AC-315C-1C12-EAF7-D354038AE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A66B8-3A34-4313-97A0-37B8CB946351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336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78B738-6F7D-724F-F02A-DECD07B46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de-D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C71468-35DE-256B-DB8E-514AA0DC6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9AC9877-A2E3-4575-97D3-5D2962205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de-D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F1BA038-DC55-134A-70B8-5207699EE8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9510B95-1E41-F3BF-984C-617C433F2F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de-D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2A6035F-1DC5-58A1-06CB-6A6F25A04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18700-6181-4053-9C40-9E67D14E5E42}" type="datetimeFigureOut">
              <a:rPr lang="de-DE" smtClean="0"/>
              <a:t>06.06.2022</a:t>
            </a:fld>
            <a:endParaRPr lang="de-D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E6F43CD-4AB6-9A47-F777-662659C9E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76964A1-F045-8966-B2A2-7CBBB4C2E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A66B8-3A34-4313-97A0-37B8CB946351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214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A6B781-43A3-C3FC-07A1-595288A65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de-D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6F14117-12E7-8D8D-68D6-F14E111C5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18700-6181-4053-9C40-9E67D14E5E42}" type="datetimeFigureOut">
              <a:rPr lang="de-DE" smtClean="0"/>
              <a:t>06.06.2022</a:t>
            </a:fld>
            <a:endParaRPr lang="de-D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D5C7E72-82AC-8B6A-9296-4C0F1E791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CFBCC4D-4832-20BD-DFB7-E38140AAF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A66B8-3A34-4313-97A0-37B8CB946351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410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25202F6-FA83-E5C5-561A-D0C8D03C8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18700-6181-4053-9C40-9E67D14E5E42}" type="datetimeFigureOut">
              <a:rPr lang="de-DE" smtClean="0"/>
              <a:t>06.06.2022</a:t>
            </a:fld>
            <a:endParaRPr lang="de-D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437AE75-C7AD-72AD-586A-67DB39A87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5780A0B-8A5F-270A-39C7-DB4D3C35F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A66B8-3A34-4313-97A0-37B8CB946351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1516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7C2567-205D-07DA-A20F-E9B732911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de-D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1279A9-8BBB-8B4C-6683-8B03DEE90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de-D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2BB931B-FCC4-851F-8834-4822B8447E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E7D7AFA-CC72-BFE2-116F-E397E2602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18700-6181-4053-9C40-9E67D14E5E42}" type="datetimeFigureOut">
              <a:rPr lang="de-DE" smtClean="0"/>
              <a:t>06.06.2022</a:t>
            </a:fld>
            <a:endParaRPr lang="de-D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52F3004-F967-B53D-EE7B-B07A6DB5F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DDE4890-C52E-8533-16EA-CD5E76172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A66B8-3A34-4313-97A0-37B8CB946351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3273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68530C-B612-4559-4880-BC33B0B9F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de-D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C436F1C-4FC6-7270-43DF-0B4D9BD6E7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B75C9DE-CF71-AECB-161F-66DD9DBE46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C687DD3-803C-5E12-A98E-E1E322783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18700-6181-4053-9C40-9E67D14E5E42}" type="datetimeFigureOut">
              <a:rPr lang="de-DE" smtClean="0"/>
              <a:t>06.06.2022</a:t>
            </a:fld>
            <a:endParaRPr lang="de-D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13EA500-786D-36AA-DAF6-39B20986D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0BC2BBA-810D-1391-5D99-005FC0BC6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A66B8-3A34-4313-97A0-37B8CB946351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4228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74ADC7C-0243-3BC6-2C77-80AB2D634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de-D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575D2DD-7A55-D2A1-A1B9-41D733806F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de-D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2E156E-DF7C-F825-D0C2-2B5B994AE8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18700-6181-4053-9C40-9E67D14E5E42}" type="datetimeFigureOut">
              <a:rPr lang="de-DE" smtClean="0"/>
              <a:t>06.06.2022</a:t>
            </a:fld>
            <a:endParaRPr lang="de-D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81B0B0-8A8F-E53F-8573-9255B476CC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AD922B-A736-9A11-4ACB-08AB089543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A66B8-3A34-4313-97A0-37B8CB946351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0307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>
            <a:extLst>
              <a:ext uri="{FF2B5EF4-FFF2-40B4-BE49-F238E27FC236}">
                <a16:creationId xmlns:a16="http://schemas.microsoft.com/office/drawing/2014/main" id="{F390BB43-B3F0-E89E-8AB5-6B9B55430C6F}"/>
              </a:ext>
            </a:extLst>
          </p:cNvPr>
          <p:cNvGrpSpPr/>
          <p:nvPr/>
        </p:nvGrpSpPr>
        <p:grpSpPr>
          <a:xfrm>
            <a:off x="4999531" y="1905681"/>
            <a:ext cx="1945924" cy="1104721"/>
            <a:chOff x="6096000" y="2887579"/>
            <a:chExt cx="1564105" cy="914400"/>
          </a:xfrm>
          <a:gradFill flip="none" rotWithShape="1">
            <a:gsLst>
              <a:gs pos="68000">
                <a:srgbClr val="A8D67D"/>
              </a:gs>
              <a:gs pos="100000">
                <a:srgbClr val="92D050"/>
              </a:gs>
              <a:gs pos="19000">
                <a:schemeClr val="accent6">
                  <a:lumMod val="45000"/>
                  <a:lumOff val="55000"/>
                </a:schemeClr>
              </a:gs>
              <a:gs pos="36000">
                <a:schemeClr val="accent6">
                  <a:lumMod val="45000"/>
                  <a:lumOff val="55000"/>
                </a:schemeClr>
              </a:gs>
              <a:gs pos="0">
                <a:schemeClr val="accent6">
                  <a:lumMod val="30000"/>
                  <a:lumOff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glow rad="63500">
              <a:schemeClr val="accent6">
                <a:satMod val="175000"/>
                <a:alpha val="40000"/>
              </a:schemeClr>
            </a:glow>
          </a:effectLst>
        </p:grpSpPr>
        <p:sp>
          <p:nvSpPr>
            <p:cNvPr id="3" name="Elipse 2">
              <a:extLst>
                <a:ext uri="{FF2B5EF4-FFF2-40B4-BE49-F238E27FC236}">
                  <a16:creationId xmlns:a16="http://schemas.microsoft.com/office/drawing/2014/main" id="{B6F61D95-8615-4EF3-2945-F68BB475EF62}"/>
                </a:ext>
              </a:extLst>
            </p:cNvPr>
            <p:cNvSpPr/>
            <p:nvPr/>
          </p:nvSpPr>
          <p:spPr>
            <a:xfrm>
              <a:off x="6096000" y="2887579"/>
              <a:ext cx="1564105" cy="914400"/>
            </a:xfrm>
            <a:prstGeom prst="ellipse">
              <a:avLst/>
            </a:prstGeom>
            <a:grp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" name="CuadroTexto 5">
              <a:extLst>
                <a:ext uri="{FF2B5EF4-FFF2-40B4-BE49-F238E27FC236}">
                  <a16:creationId xmlns:a16="http://schemas.microsoft.com/office/drawing/2014/main" id="{F0E6472F-2C04-2A8E-5FE7-499D75FD6882}"/>
                </a:ext>
              </a:extLst>
            </p:cNvPr>
            <p:cNvSpPr txBox="1"/>
            <p:nvPr/>
          </p:nvSpPr>
          <p:spPr>
            <a:xfrm>
              <a:off x="6425232" y="3160428"/>
              <a:ext cx="972035" cy="30570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de-DE" b="1" dirty="0"/>
                <a:t>Stabsstelle</a:t>
              </a:r>
            </a:p>
          </p:txBody>
        </p:sp>
      </p:grpSp>
      <p:sp>
        <p:nvSpPr>
          <p:cNvPr id="9" name="Rectángulo 8">
            <a:extLst>
              <a:ext uri="{FF2B5EF4-FFF2-40B4-BE49-F238E27FC236}">
                <a16:creationId xmlns:a16="http://schemas.microsoft.com/office/drawing/2014/main" id="{6C35CF82-83AD-944A-ABF5-49F4BFA08F48}"/>
              </a:ext>
            </a:extLst>
          </p:cNvPr>
          <p:cNvSpPr/>
          <p:nvPr/>
        </p:nvSpPr>
        <p:spPr>
          <a:xfrm>
            <a:off x="4901054" y="334297"/>
            <a:ext cx="2221536" cy="420221"/>
          </a:xfrm>
          <a:prstGeom prst="rect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Hochschulleitung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BD46BD2-93C1-47F2-5AF2-1FD40F3F1582}"/>
              </a:ext>
            </a:extLst>
          </p:cNvPr>
          <p:cNvSpPr txBox="1"/>
          <p:nvPr/>
        </p:nvSpPr>
        <p:spPr>
          <a:xfrm>
            <a:off x="1012316" y="4382660"/>
            <a:ext cx="2129245" cy="369332"/>
          </a:xfrm>
          <a:prstGeom prst="rect">
            <a:avLst/>
          </a:prstGeom>
          <a:noFill/>
          <a:ln w="127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Studierendenschaft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A4BC623-6F33-B89A-7C22-C586207BBCD0}"/>
              </a:ext>
            </a:extLst>
          </p:cNvPr>
          <p:cNvSpPr txBox="1"/>
          <p:nvPr/>
        </p:nvSpPr>
        <p:spPr>
          <a:xfrm>
            <a:off x="4464993" y="6317860"/>
            <a:ext cx="3138324" cy="418364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Nachhaltigkeitsbeauftragte</a:t>
            </a:r>
          </a:p>
        </p:txBody>
      </p:sp>
      <p:sp>
        <p:nvSpPr>
          <p:cNvPr id="16" name="Flecha: hacia abajo 15">
            <a:extLst>
              <a:ext uri="{FF2B5EF4-FFF2-40B4-BE49-F238E27FC236}">
                <a16:creationId xmlns:a16="http://schemas.microsoft.com/office/drawing/2014/main" id="{062160BF-5C4F-4558-FA70-E82F7305EEF3}"/>
              </a:ext>
            </a:extLst>
          </p:cNvPr>
          <p:cNvSpPr/>
          <p:nvPr/>
        </p:nvSpPr>
        <p:spPr>
          <a:xfrm>
            <a:off x="5650468" y="3083119"/>
            <a:ext cx="189173" cy="943725"/>
          </a:xfrm>
          <a:prstGeom prst="downArrow">
            <a:avLst>
              <a:gd name="adj1" fmla="val 2037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Flecha: hacia abajo 16">
            <a:extLst>
              <a:ext uri="{FF2B5EF4-FFF2-40B4-BE49-F238E27FC236}">
                <a16:creationId xmlns:a16="http://schemas.microsoft.com/office/drawing/2014/main" id="{538B8599-FB22-04A3-9399-D01DDAC18AD8}"/>
              </a:ext>
            </a:extLst>
          </p:cNvPr>
          <p:cNvSpPr/>
          <p:nvPr/>
        </p:nvSpPr>
        <p:spPr>
          <a:xfrm rot="10800000">
            <a:off x="5901246" y="861913"/>
            <a:ext cx="189173" cy="943725"/>
          </a:xfrm>
          <a:prstGeom prst="downArrow">
            <a:avLst>
              <a:gd name="adj1" fmla="val 20370"/>
              <a:gd name="adj2" fmla="val 50000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7DFFFAF-68D2-2584-783F-27678966E7F2}"/>
              </a:ext>
            </a:extLst>
          </p:cNvPr>
          <p:cNvSpPr txBox="1"/>
          <p:nvPr/>
        </p:nvSpPr>
        <p:spPr>
          <a:xfrm flipH="1">
            <a:off x="5972494" y="1133412"/>
            <a:ext cx="2221536" cy="348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stimmberechtigt</a:t>
            </a:r>
          </a:p>
        </p:txBody>
      </p:sp>
      <p:sp>
        <p:nvSpPr>
          <p:cNvPr id="19" name="Flecha: hacia abajo 18">
            <a:extLst>
              <a:ext uri="{FF2B5EF4-FFF2-40B4-BE49-F238E27FC236}">
                <a16:creationId xmlns:a16="http://schemas.microsoft.com/office/drawing/2014/main" id="{DB7A0A38-02F0-39D6-C04B-DDBF8B73DC30}"/>
              </a:ext>
            </a:extLst>
          </p:cNvPr>
          <p:cNvSpPr/>
          <p:nvPr/>
        </p:nvSpPr>
        <p:spPr>
          <a:xfrm rot="10800000">
            <a:off x="6171937" y="3069226"/>
            <a:ext cx="189173" cy="943725"/>
          </a:xfrm>
          <a:prstGeom prst="downArrow">
            <a:avLst>
              <a:gd name="adj1" fmla="val 2037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Flecha: hacia abajo 21">
            <a:extLst>
              <a:ext uri="{FF2B5EF4-FFF2-40B4-BE49-F238E27FC236}">
                <a16:creationId xmlns:a16="http://schemas.microsoft.com/office/drawing/2014/main" id="{EFFC7919-F3B7-6C5C-DED9-771DB5E0F7CF}"/>
              </a:ext>
            </a:extLst>
          </p:cNvPr>
          <p:cNvSpPr/>
          <p:nvPr/>
        </p:nvSpPr>
        <p:spPr>
          <a:xfrm>
            <a:off x="5650468" y="3086583"/>
            <a:ext cx="189173" cy="943725"/>
          </a:xfrm>
          <a:prstGeom prst="downArrow">
            <a:avLst>
              <a:gd name="adj1" fmla="val 2037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Flecha: hacia abajo 22">
            <a:extLst>
              <a:ext uri="{FF2B5EF4-FFF2-40B4-BE49-F238E27FC236}">
                <a16:creationId xmlns:a16="http://schemas.microsoft.com/office/drawing/2014/main" id="{02C5E195-DFFF-AFC7-AF89-7F4F093BB8EA}"/>
              </a:ext>
            </a:extLst>
          </p:cNvPr>
          <p:cNvSpPr/>
          <p:nvPr/>
        </p:nvSpPr>
        <p:spPr>
          <a:xfrm rot="10800000">
            <a:off x="6171937" y="3072690"/>
            <a:ext cx="189173" cy="943725"/>
          </a:xfrm>
          <a:prstGeom prst="downArrow">
            <a:avLst>
              <a:gd name="adj1" fmla="val 2037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Flecha: hacia abajo 23">
            <a:extLst>
              <a:ext uri="{FF2B5EF4-FFF2-40B4-BE49-F238E27FC236}">
                <a16:creationId xmlns:a16="http://schemas.microsoft.com/office/drawing/2014/main" id="{A6240666-7786-C916-1EC9-0992A2056ACC}"/>
              </a:ext>
            </a:extLst>
          </p:cNvPr>
          <p:cNvSpPr/>
          <p:nvPr/>
        </p:nvSpPr>
        <p:spPr>
          <a:xfrm rot="16200000">
            <a:off x="4073022" y="4021772"/>
            <a:ext cx="193160" cy="1197574"/>
          </a:xfrm>
          <a:prstGeom prst="downArrow">
            <a:avLst>
              <a:gd name="adj1" fmla="val 2037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Flecha: hacia abajo 25">
            <a:extLst>
              <a:ext uri="{FF2B5EF4-FFF2-40B4-BE49-F238E27FC236}">
                <a16:creationId xmlns:a16="http://schemas.microsoft.com/office/drawing/2014/main" id="{07559AA1-46CA-52D7-3D6A-755D62B3F27D}"/>
              </a:ext>
            </a:extLst>
          </p:cNvPr>
          <p:cNvSpPr/>
          <p:nvPr/>
        </p:nvSpPr>
        <p:spPr>
          <a:xfrm>
            <a:off x="5650468" y="5247013"/>
            <a:ext cx="189173" cy="943725"/>
          </a:xfrm>
          <a:prstGeom prst="downArrow">
            <a:avLst>
              <a:gd name="adj1" fmla="val 2037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Flecha: hacia abajo 26">
            <a:extLst>
              <a:ext uri="{FF2B5EF4-FFF2-40B4-BE49-F238E27FC236}">
                <a16:creationId xmlns:a16="http://schemas.microsoft.com/office/drawing/2014/main" id="{768496F9-81E6-F034-8407-F308D061A2E6}"/>
              </a:ext>
            </a:extLst>
          </p:cNvPr>
          <p:cNvSpPr/>
          <p:nvPr/>
        </p:nvSpPr>
        <p:spPr>
          <a:xfrm rot="10800000">
            <a:off x="6171937" y="5233120"/>
            <a:ext cx="189173" cy="943725"/>
          </a:xfrm>
          <a:prstGeom prst="downArrow">
            <a:avLst>
              <a:gd name="adj1" fmla="val 2037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123A730C-FD00-6BEE-938F-CCF465478868}"/>
              </a:ext>
            </a:extLst>
          </p:cNvPr>
          <p:cNvSpPr txBox="1"/>
          <p:nvPr/>
        </p:nvSpPr>
        <p:spPr>
          <a:xfrm flipH="1">
            <a:off x="6351896" y="3285965"/>
            <a:ext cx="2221536" cy="5926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berät </a:t>
            </a:r>
          </a:p>
          <a:p>
            <a:r>
              <a:rPr lang="de-DE" sz="1400" dirty="0"/>
              <a:t>&amp; beauftragt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1A465FD7-019F-E14F-C468-6CBD42A9C131}"/>
              </a:ext>
            </a:extLst>
          </p:cNvPr>
          <p:cNvSpPr txBox="1"/>
          <p:nvPr/>
        </p:nvSpPr>
        <p:spPr>
          <a:xfrm flipH="1">
            <a:off x="4636583" y="3265827"/>
            <a:ext cx="1159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koordiniert</a:t>
            </a:r>
          </a:p>
          <a:p>
            <a:r>
              <a:rPr lang="de-DE" sz="1400" dirty="0"/>
              <a:t>&amp; entsendet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49E62558-AD34-9BC8-9BED-0A60C53DD9CB}"/>
              </a:ext>
            </a:extLst>
          </p:cNvPr>
          <p:cNvSpPr txBox="1"/>
          <p:nvPr/>
        </p:nvSpPr>
        <p:spPr>
          <a:xfrm flipH="1">
            <a:off x="3604179" y="4290606"/>
            <a:ext cx="2221536" cy="348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entsendet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45B221F5-9C1B-2ADA-6622-54BBC45E24F3}"/>
              </a:ext>
            </a:extLst>
          </p:cNvPr>
          <p:cNvSpPr txBox="1"/>
          <p:nvPr/>
        </p:nvSpPr>
        <p:spPr>
          <a:xfrm flipH="1">
            <a:off x="4685312" y="5400835"/>
            <a:ext cx="2221536" cy="5926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informiert </a:t>
            </a:r>
          </a:p>
          <a:p>
            <a:r>
              <a:rPr lang="de-DE" sz="1400" dirty="0"/>
              <a:t>&amp; instruiert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792553B8-8760-CD98-9ECF-5000F27D4AE6}"/>
              </a:ext>
            </a:extLst>
          </p:cNvPr>
          <p:cNvSpPr txBox="1"/>
          <p:nvPr/>
        </p:nvSpPr>
        <p:spPr>
          <a:xfrm flipH="1">
            <a:off x="6266522" y="5504464"/>
            <a:ext cx="2221536" cy="348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entsendet</a:t>
            </a:r>
          </a:p>
        </p:txBody>
      </p:sp>
      <p:grpSp>
        <p:nvGrpSpPr>
          <p:cNvPr id="25" name="Grupo 24">
            <a:extLst>
              <a:ext uri="{FF2B5EF4-FFF2-40B4-BE49-F238E27FC236}">
                <a16:creationId xmlns:a16="http://schemas.microsoft.com/office/drawing/2014/main" id="{C1B4B1AA-D8BC-3446-36A2-A2A07446EE92}"/>
              </a:ext>
            </a:extLst>
          </p:cNvPr>
          <p:cNvGrpSpPr/>
          <p:nvPr/>
        </p:nvGrpSpPr>
        <p:grpSpPr>
          <a:xfrm>
            <a:off x="4847605" y="4091125"/>
            <a:ext cx="2293053" cy="1108262"/>
            <a:chOff x="5911413" y="2889559"/>
            <a:chExt cx="1970469" cy="978373"/>
          </a:xfrm>
          <a:gradFill flip="none" rotWithShape="1">
            <a:gsLst>
              <a:gs pos="68000">
                <a:srgbClr val="A8D67D"/>
              </a:gs>
              <a:gs pos="100000">
                <a:srgbClr val="92D050"/>
              </a:gs>
              <a:gs pos="19000">
                <a:schemeClr val="accent6">
                  <a:lumMod val="45000"/>
                  <a:lumOff val="55000"/>
                </a:schemeClr>
              </a:gs>
              <a:gs pos="36000">
                <a:schemeClr val="accent6">
                  <a:lumMod val="45000"/>
                  <a:lumOff val="55000"/>
                </a:schemeClr>
              </a:gs>
              <a:gs pos="0">
                <a:schemeClr val="accent6">
                  <a:lumMod val="30000"/>
                  <a:lumOff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glow rad="63500">
              <a:schemeClr val="accent6">
                <a:satMod val="175000"/>
                <a:alpha val="40000"/>
              </a:schemeClr>
            </a:glow>
          </a:effectLst>
        </p:grpSpPr>
        <p:sp>
          <p:nvSpPr>
            <p:cNvPr id="33" name="Elipse 32">
              <a:extLst>
                <a:ext uri="{FF2B5EF4-FFF2-40B4-BE49-F238E27FC236}">
                  <a16:creationId xmlns:a16="http://schemas.microsoft.com/office/drawing/2014/main" id="{87FCD320-2A34-4D25-E43E-FF2BB0C6E7CD}"/>
                </a:ext>
              </a:extLst>
            </p:cNvPr>
            <p:cNvSpPr/>
            <p:nvPr/>
          </p:nvSpPr>
          <p:spPr>
            <a:xfrm>
              <a:off x="6035164" y="2889559"/>
              <a:ext cx="1725887" cy="978373"/>
            </a:xfrm>
            <a:prstGeom prst="ellipse">
              <a:avLst/>
            </a:prstGeom>
            <a:grp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4" name="CuadroTexto 33">
              <a:extLst>
                <a:ext uri="{FF2B5EF4-FFF2-40B4-BE49-F238E27FC236}">
                  <a16:creationId xmlns:a16="http://schemas.microsoft.com/office/drawing/2014/main" id="{7B9559DA-A279-E269-457E-E296C78B7A07}"/>
                </a:ext>
              </a:extLst>
            </p:cNvPr>
            <p:cNvSpPr txBox="1"/>
            <p:nvPr/>
          </p:nvSpPr>
          <p:spPr>
            <a:xfrm>
              <a:off x="5911413" y="3190211"/>
              <a:ext cx="1970469" cy="32604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b="1" dirty="0"/>
                <a:t>Nachhaltigkeitsrat</a:t>
              </a:r>
            </a:p>
          </p:txBody>
        </p:sp>
      </p:grpSp>
      <p:sp>
        <p:nvSpPr>
          <p:cNvPr id="35" name="Flecha: hacia abajo 34">
            <a:extLst>
              <a:ext uri="{FF2B5EF4-FFF2-40B4-BE49-F238E27FC236}">
                <a16:creationId xmlns:a16="http://schemas.microsoft.com/office/drawing/2014/main" id="{9C2344A0-D8F3-90CB-128D-F3BAF9F75215}"/>
              </a:ext>
            </a:extLst>
          </p:cNvPr>
          <p:cNvSpPr/>
          <p:nvPr/>
        </p:nvSpPr>
        <p:spPr>
          <a:xfrm>
            <a:off x="5650469" y="3086583"/>
            <a:ext cx="189173" cy="943725"/>
          </a:xfrm>
          <a:prstGeom prst="downArrow">
            <a:avLst>
              <a:gd name="adj1" fmla="val 20370"/>
              <a:gd name="adj2" fmla="val 50000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" name="Flecha: hacia abajo 35">
            <a:extLst>
              <a:ext uri="{FF2B5EF4-FFF2-40B4-BE49-F238E27FC236}">
                <a16:creationId xmlns:a16="http://schemas.microsoft.com/office/drawing/2014/main" id="{EA9F3228-2474-0F9E-F74B-258BF0F4213E}"/>
              </a:ext>
            </a:extLst>
          </p:cNvPr>
          <p:cNvSpPr/>
          <p:nvPr/>
        </p:nvSpPr>
        <p:spPr>
          <a:xfrm rot="10800000">
            <a:off x="6171938" y="3072690"/>
            <a:ext cx="189173" cy="943725"/>
          </a:xfrm>
          <a:prstGeom prst="downArrow">
            <a:avLst>
              <a:gd name="adj1" fmla="val 20370"/>
              <a:gd name="adj2" fmla="val 50000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Flecha: hacia abajo 36">
            <a:extLst>
              <a:ext uri="{FF2B5EF4-FFF2-40B4-BE49-F238E27FC236}">
                <a16:creationId xmlns:a16="http://schemas.microsoft.com/office/drawing/2014/main" id="{1B575DDE-EBEF-5E52-6724-32AC43DB638D}"/>
              </a:ext>
            </a:extLst>
          </p:cNvPr>
          <p:cNvSpPr/>
          <p:nvPr/>
        </p:nvSpPr>
        <p:spPr>
          <a:xfrm rot="16200000">
            <a:off x="4073023" y="4021772"/>
            <a:ext cx="193160" cy="1197574"/>
          </a:xfrm>
          <a:prstGeom prst="downArrow">
            <a:avLst>
              <a:gd name="adj1" fmla="val 20370"/>
              <a:gd name="adj2" fmla="val 50000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" name="Flecha: hacia abajo 37">
            <a:extLst>
              <a:ext uri="{FF2B5EF4-FFF2-40B4-BE49-F238E27FC236}">
                <a16:creationId xmlns:a16="http://schemas.microsoft.com/office/drawing/2014/main" id="{9564C2F9-2E4B-281D-0804-591EE22A7503}"/>
              </a:ext>
            </a:extLst>
          </p:cNvPr>
          <p:cNvSpPr/>
          <p:nvPr/>
        </p:nvSpPr>
        <p:spPr>
          <a:xfrm>
            <a:off x="5650469" y="5247013"/>
            <a:ext cx="189173" cy="943725"/>
          </a:xfrm>
          <a:prstGeom prst="downArrow">
            <a:avLst>
              <a:gd name="adj1" fmla="val 20370"/>
              <a:gd name="adj2" fmla="val 50000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Flecha: hacia abajo 38">
            <a:extLst>
              <a:ext uri="{FF2B5EF4-FFF2-40B4-BE49-F238E27FC236}">
                <a16:creationId xmlns:a16="http://schemas.microsoft.com/office/drawing/2014/main" id="{B8CEFB0A-2307-8DEA-6983-61C8258B530F}"/>
              </a:ext>
            </a:extLst>
          </p:cNvPr>
          <p:cNvSpPr/>
          <p:nvPr/>
        </p:nvSpPr>
        <p:spPr>
          <a:xfrm rot="10800000">
            <a:off x="6171938" y="5233120"/>
            <a:ext cx="189173" cy="943725"/>
          </a:xfrm>
          <a:prstGeom prst="downArrow">
            <a:avLst>
              <a:gd name="adj1" fmla="val 20370"/>
              <a:gd name="adj2" fmla="val 50000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C4E11E98-4985-6FFA-D05C-DE0EF6796ACF}"/>
              </a:ext>
            </a:extLst>
          </p:cNvPr>
          <p:cNvSpPr txBox="1"/>
          <p:nvPr/>
        </p:nvSpPr>
        <p:spPr>
          <a:xfrm flipH="1">
            <a:off x="3604181" y="4290606"/>
            <a:ext cx="2221536" cy="3486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400" dirty="0"/>
              <a:t>entsendet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7EFABD14-C1DA-D570-ACC0-5A3B6F32FAEF}"/>
              </a:ext>
            </a:extLst>
          </p:cNvPr>
          <p:cNvSpPr txBox="1"/>
          <p:nvPr/>
        </p:nvSpPr>
        <p:spPr>
          <a:xfrm>
            <a:off x="8793952" y="4374375"/>
            <a:ext cx="2221536" cy="369332"/>
          </a:xfrm>
          <a:prstGeom prst="rect">
            <a:avLst/>
          </a:prstGeom>
          <a:noFill/>
          <a:ln w="127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err="1"/>
              <a:t>Mitarbeitendenschaft</a:t>
            </a:r>
            <a:endParaRPr lang="de-DE" dirty="0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45DD9C0C-7E44-D2EC-F3F1-94BBF7AC9B30}"/>
              </a:ext>
            </a:extLst>
          </p:cNvPr>
          <p:cNvSpPr txBox="1"/>
          <p:nvPr/>
        </p:nvSpPr>
        <p:spPr>
          <a:xfrm flipH="1">
            <a:off x="7462664" y="4281423"/>
            <a:ext cx="2221536" cy="3486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400" dirty="0"/>
              <a:t>entsendet</a:t>
            </a:r>
          </a:p>
        </p:txBody>
      </p:sp>
      <p:sp>
        <p:nvSpPr>
          <p:cNvPr id="43" name="Flecha: hacia abajo 42">
            <a:extLst>
              <a:ext uri="{FF2B5EF4-FFF2-40B4-BE49-F238E27FC236}">
                <a16:creationId xmlns:a16="http://schemas.microsoft.com/office/drawing/2014/main" id="{B6D77049-4E12-D6B8-B59C-DEBB9CA3AD3D}"/>
              </a:ext>
            </a:extLst>
          </p:cNvPr>
          <p:cNvSpPr/>
          <p:nvPr/>
        </p:nvSpPr>
        <p:spPr>
          <a:xfrm rot="5400000">
            <a:off x="7799118" y="3995506"/>
            <a:ext cx="193160" cy="1197574"/>
          </a:xfrm>
          <a:prstGeom prst="downArrow">
            <a:avLst>
              <a:gd name="adj1" fmla="val 20370"/>
              <a:gd name="adj2" fmla="val 50000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4501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Panorámica</PresentationFormat>
  <Paragraphs>17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Marlene Wieder</dc:creator>
  <cp:lastModifiedBy>Marlene Wieder</cp:lastModifiedBy>
  <cp:revision>4</cp:revision>
  <dcterms:created xsi:type="dcterms:W3CDTF">2022-06-06T07:58:24Z</dcterms:created>
  <dcterms:modified xsi:type="dcterms:W3CDTF">2022-06-06T16:11:40Z</dcterms:modified>
</cp:coreProperties>
</file>